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57" r:id="rId3"/>
    <p:sldId id="258" r:id="rId4"/>
    <p:sldId id="259" r:id="rId5"/>
    <p:sldId id="260" r:id="rId6"/>
    <p:sldId id="266" r:id="rId7"/>
    <p:sldId id="268" r:id="rId8"/>
    <p:sldId id="261" r:id="rId9"/>
    <p:sldId id="262" r:id="rId10"/>
    <p:sldId id="267" r:id="rId11"/>
    <p:sldId id="263" r:id="rId12"/>
    <p:sldId id="270" r:id="rId13"/>
    <p:sldId id="264" r:id="rId14"/>
    <p:sldId id="271" r:id="rId15"/>
    <p:sldId id="265"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6AE69-AC4E-44F7-ABCB-A0047E9C14BF}" type="datetimeFigureOut">
              <a:rPr lang="en-US" smtClean="0"/>
              <a:t>12/25/2020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9CA90-429A-41F3-A065-FCFBF51607A7}" type="slidenum">
              <a:rPr lang="en-US" smtClean="0"/>
              <a:t>‹#›</a:t>
            </a:fld>
            <a:endParaRPr lang="en-US"/>
          </a:p>
        </p:txBody>
      </p:sp>
    </p:spTree>
    <p:extLst>
      <p:ext uri="{BB962C8B-B14F-4D97-AF65-F5344CB8AC3E}">
        <p14:creationId xmlns:p14="http://schemas.microsoft.com/office/powerpoint/2010/main" val="2960062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ED9E615-A6C8-4C08-A01E-082CD5311D20}" type="datetime1">
              <a:rPr lang="en-US" smtClean="0"/>
              <a:t>12/25/2020</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smtClean="0"/>
              <a:t>Nhóm 6</a:t>
            </a:r>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10F5C151-A8EB-4626-B4DD-5FE94CC1E89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098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EDA894F-6C17-42A7-A5FB-59449C7AB78B}" type="datetime1">
              <a:rPr lang="en-US" smtClean="0"/>
              <a:t>12/25/2020</a:t>
            </a:fld>
            <a:endParaRPr lang="en-US"/>
          </a:p>
        </p:txBody>
      </p:sp>
      <p:sp>
        <p:nvSpPr>
          <p:cNvPr id="6" name="Footer Placeholder 5"/>
          <p:cNvSpPr>
            <a:spLocks noGrp="1"/>
          </p:cNvSpPr>
          <p:nvPr>
            <p:ph type="ftr" sz="quarter" idx="11"/>
          </p:nvPr>
        </p:nvSpPr>
        <p:spPr/>
        <p:txBody>
          <a:bodyPr/>
          <a:lstStyle/>
          <a:p>
            <a:r>
              <a:rPr lang="en-US" smtClean="0"/>
              <a:t>Nhóm 6</a:t>
            </a:r>
            <a:endParaRPr lang="en-US"/>
          </a:p>
        </p:txBody>
      </p:sp>
      <p:sp>
        <p:nvSpPr>
          <p:cNvPr id="7" name="Slide Number Placeholder 6"/>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7442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6D73D2-5BE8-4A8F-8603-2B6C88FCC695}"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080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A30FDD-D7FF-41EC-B55A-2CECAA0A74F7}"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4086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342B3C-0737-455E-A731-A1624B64D6F3}"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1210547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816131-DD59-4A22-883B-F06EFB2BA290}"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068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DEB41D-AD70-42DF-8C39-823C113A33D7}"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414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63B5F4-8CBF-450A-876A-12CFF8044BAC}"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027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AA2B6A-A76A-4DA2-A701-B919720017AC}"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315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AE75E7-A0A3-4B15-A7F5-8CACCBE55AEE}"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274892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30C8B7-1236-425B-8117-349D4FEBC886}" type="datetime1">
              <a:rPr lang="en-US" smtClean="0"/>
              <a:t>12/25/2020</a:t>
            </a:fld>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60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C66B9D-5A42-46C2-AE57-273EC6A794E6}" type="datetime1">
              <a:rPr lang="en-US" smtClean="0"/>
              <a:t>12/25/2020</a:t>
            </a:fld>
            <a:endParaRPr lang="en-US"/>
          </a:p>
        </p:txBody>
      </p:sp>
      <p:sp>
        <p:nvSpPr>
          <p:cNvPr id="6" name="Footer Placeholder 5"/>
          <p:cNvSpPr>
            <a:spLocks noGrp="1"/>
          </p:cNvSpPr>
          <p:nvPr>
            <p:ph type="ftr" sz="quarter" idx="11"/>
          </p:nvPr>
        </p:nvSpPr>
        <p:spPr/>
        <p:txBody>
          <a:bodyPr/>
          <a:lstStyle/>
          <a:p>
            <a:r>
              <a:rPr lang="en-US" smtClean="0"/>
              <a:t>Nhóm 6</a:t>
            </a:r>
            <a:endParaRPr lang="en-US"/>
          </a:p>
        </p:txBody>
      </p:sp>
      <p:sp>
        <p:nvSpPr>
          <p:cNvPr id="7" name="Slide Number Placeholder 6"/>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1193136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52FFBF-1089-4E62-A6B8-E5D51D54B94D}" type="datetime1">
              <a:rPr lang="en-US" smtClean="0"/>
              <a:t>12/25/2020</a:t>
            </a:fld>
            <a:endParaRPr lang="en-US"/>
          </a:p>
        </p:txBody>
      </p:sp>
      <p:sp>
        <p:nvSpPr>
          <p:cNvPr id="8" name="Footer Placeholder 7"/>
          <p:cNvSpPr>
            <a:spLocks noGrp="1"/>
          </p:cNvSpPr>
          <p:nvPr>
            <p:ph type="ftr" sz="quarter" idx="11"/>
          </p:nvPr>
        </p:nvSpPr>
        <p:spPr/>
        <p:txBody>
          <a:bodyPr/>
          <a:lstStyle/>
          <a:p>
            <a:r>
              <a:rPr lang="en-US" smtClean="0"/>
              <a:t>Nhóm 6</a:t>
            </a:r>
            <a:endParaRPr lang="en-US"/>
          </a:p>
        </p:txBody>
      </p:sp>
      <p:sp>
        <p:nvSpPr>
          <p:cNvPr id="9" name="Slide Number Placeholder 8"/>
          <p:cNvSpPr>
            <a:spLocks noGrp="1"/>
          </p:cNvSpPr>
          <p:nvPr>
            <p:ph type="sldNum" sz="quarter" idx="12"/>
          </p:nvPr>
        </p:nvSpPr>
        <p:spPr/>
        <p:txBody>
          <a:bodyPr/>
          <a:lstStyle/>
          <a:p>
            <a:fld id="{10F5C151-A8EB-4626-B4DD-5FE94CC1E89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307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243A6DF-C032-4963-BCD8-D4620A69EBB6}" type="datetime1">
              <a:rPr lang="en-US" smtClean="0"/>
              <a:t>12/25/2020</a:t>
            </a:fld>
            <a:endParaRPr lang="en-US"/>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8944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8F5688-B669-40D2-BD83-85ED230E4DE8}" type="datetime1">
              <a:rPr lang="en-US" smtClean="0"/>
              <a:t>12/25/2020</a:t>
            </a:fld>
            <a:endParaRPr lang="en-US"/>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123590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F765B7-A588-4C39-9F68-9D00AFBD1C53}" type="datetime1">
              <a:rPr lang="en-US" smtClean="0"/>
              <a:t>12/25/2020</a:t>
            </a:fld>
            <a:endParaRPr lang="en-US"/>
          </a:p>
        </p:txBody>
      </p:sp>
      <p:sp>
        <p:nvSpPr>
          <p:cNvPr id="6" name="Footer Placeholder 5"/>
          <p:cNvSpPr>
            <a:spLocks noGrp="1"/>
          </p:cNvSpPr>
          <p:nvPr>
            <p:ph type="ftr" sz="quarter" idx="11"/>
          </p:nvPr>
        </p:nvSpPr>
        <p:spPr/>
        <p:txBody>
          <a:bodyPr/>
          <a:lstStyle/>
          <a:p>
            <a:r>
              <a:rPr lang="en-US" smtClean="0"/>
              <a:t>Nhóm 6</a:t>
            </a:r>
            <a:endParaRPr lang="en-US"/>
          </a:p>
        </p:txBody>
      </p:sp>
      <p:sp>
        <p:nvSpPr>
          <p:cNvPr id="7" name="Slide Number Placeholder 6"/>
          <p:cNvSpPr>
            <a:spLocks noGrp="1"/>
          </p:cNvSpPr>
          <p:nvPr>
            <p:ph type="sldNum" sz="quarter" idx="12"/>
          </p:nvPr>
        </p:nvSpPr>
        <p:spPr/>
        <p:txBody>
          <a:bodyPr/>
          <a:lstStyle/>
          <a:p>
            <a:fld id="{10F5C151-A8EB-4626-B4DD-5FE94CC1E89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807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8DFDEEA-80F0-4FD7-AFA5-B8925B8531DF}" type="datetime1">
              <a:rPr lang="en-US" smtClean="0"/>
              <a:t>12/25/2020</a:t>
            </a:fld>
            <a:endParaRPr lang="en-US"/>
          </a:p>
        </p:txBody>
      </p:sp>
      <p:sp>
        <p:nvSpPr>
          <p:cNvPr id="6" name="Footer Placeholder 5"/>
          <p:cNvSpPr>
            <a:spLocks noGrp="1"/>
          </p:cNvSpPr>
          <p:nvPr>
            <p:ph type="ftr" sz="quarter" idx="11"/>
          </p:nvPr>
        </p:nvSpPr>
        <p:spPr/>
        <p:txBody>
          <a:bodyPr/>
          <a:lstStyle/>
          <a:p>
            <a:r>
              <a:rPr lang="en-US" smtClean="0"/>
              <a:t>Nhóm 6</a:t>
            </a:r>
            <a:endParaRPr lang="en-US"/>
          </a:p>
        </p:txBody>
      </p:sp>
      <p:sp>
        <p:nvSpPr>
          <p:cNvPr id="7" name="Slide Number Placeholder 6"/>
          <p:cNvSpPr>
            <a:spLocks noGrp="1"/>
          </p:cNvSpPr>
          <p:nvPr>
            <p:ph type="sldNum" sz="quarter" idx="12"/>
          </p:nvPr>
        </p:nvSpPr>
        <p:spPr/>
        <p:txBody>
          <a:bodyPr/>
          <a:lstStyle/>
          <a:p>
            <a:fld id="{10F5C151-A8EB-4626-B4DD-5FE94CC1E89B}" type="slidenum">
              <a:rPr lang="en-US" smtClean="0"/>
              <a:t>‹#›</a:t>
            </a:fld>
            <a:endParaRPr lang="en-US"/>
          </a:p>
        </p:txBody>
      </p:sp>
    </p:spTree>
    <p:extLst>
      <p:ext uri="{BB962C8B-B14F-4D97-AF65-F5344CB8AC3E}">
        <p14:creationId xmlns:p14="http://schemas.microsoft.com/office/powerpoint/2010/main" val="56110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5CB9924-90EE-4720-B078-A3EEFF6B0AEC}" type="datetime1">
              <a:rPr lang="en-US" smtClean="0"/>
              <a:t>12/25/2020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Nhóm 6</a:t>
            </a:r>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F5C151-A8EB-4626-B4DD-5FE94CC1E89B}" type="slidenum">
              <a:rPr lang="en-US" smtClean="0"/>
              <a:t>‹#›</a:t>
            </a:fld>
            <a:endParaRPr lang="en-US"/>
          </a:p>
        </p:txBody>
      </p:sp>
    </p:spTree>
    <p:extLst>
      <p:ext uri="{BB962C8B-B14F-4D97-AF65-F5344CB8AC3E}">
        <p14:creationId xmlns:p14="http://schemas.microsoft.com/office/powerpoint/2010/main" val="3242447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dirty="0" smtClean="0"/>
              <a:t>Báo Cáo Đồ Án</a:t>
            </a:r>
            <a:endParaRPr lang="en-US" dirty="0"/>
          </a:p>
        </p:txBody>
      </p:sp>
      <p:sp>
        <p:nvSpPr>
          <p:cNvPr id="3" name="Subtitle 2"/>
          <p:cNvSpPr>
            <a:spLocks noGrp="1"/>
          </p:cNvSpPr>
          <p:nvPr>
            <p:ph type="subTitle" idx="1"/>
          </p:nvPr>
        </p:nvSpPr>
        <p:spPr>
          <a:xfrm>
            <a:off x="2692398" y="3657596"/>
            <a:ext cx="6815669" cy="1616367"/>
          </a:xfrm>
        </p:spPr>
        <p:txBody>
          <a:bodyPr numCol="2">
            <a:noAutofit/>
          </a:bodyPr>
          <a:lstStyle/>
          <a:p>
            <a:pPr algn="l"/>
            <a:r>
              <a:rPr lang="vi-VN" sz="1800" b="1" dirty="0" smtClean="0"/>
              <a:t>Nhóm 6</a:t>
            </a:r>
          </a:p>
          <a:p>
            <a:pPr algn="l"/>
            <a:r>
              <a:rPr lang="vi-VN" sz="1800" dirty="0" smtClean="0"/>
              <a:t>Trần Công Hòa</a:t>
            </a:r>
          </a:p>
          <a:p>
            <a:pPr algn="l"/>
            <a:r>
              <a:rPr lang="vi-VN" sz="1800" dirty="0" smtClean="0"/>
              <a:t>Trương Nguyễn Hiền Nhân</a:t>
            </a:r>
          </a:p>
          <a:p>
            <a:pPr algn="l"/>
            <a:endParaRPr lang="vi-VN" sz="1800" dirty="0"/>
          </a:p>
          <a:p>
            <a:pPr algn="l"/>
            <a:endParaRPr lang="vi-VN" sz="1800" dirty="0" smtClean="0"/>
          </a:p>
          <a:p>
            <a:pPr algn="l"/>
            <a:r>
              <a:rPr lang="vi-VN" sz="1800" dirty="0" smtClean="0"/>
              <a:t>Trần </a:t>
            </a:r>
            <a:r>
              <a:rPr lang="vi-VN" sz="1800" dirty="0"/>
              <a:t>Vũ Ninh</a:t>
            </a:r>
          </a:p>
          <a:p>
            <a:pPr algn="l"/>
            <a:r>
              <a:rPr lang="vi-VN" sz="1800" dirty="0"/>
              <a:t>Võ Minh Tiến</a:t>
            </a:r>
            <a:endParaRPr lang="en-US" sz="1800" dirty="0"/>
          </a:p>
          <a:p>
            <a:pPr algn="l"/>
            <a:endParaRPr lang="vi-VN" sz="1800" dirty="0" smtClean="0"/>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1</a:t>
            </a:fld>
            <a:endParaRPr lang="en-US"/>
          </a:p>
        </p:txBody>
      </p:sp>
    </p:spTree>
    <p:extLst>
      <p:ext uri="{BB962C8B-B14F-4D97-AF65-F5344CB8AC3E}">
        <p14:creationId xmlns:p14="http://schemas.microsoft.com/office/powerpoint/2010/main" val="49702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7. Comments</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2029857"/>
            <a:ext cx="5470525" cy="2798286"/>
          </a:xfrm>
        </p:spPr>
      </p:pic>
      <p:sp>
        <p:nvSpPr>
          <p:cNvPr id="4" name="Text Placeholder 3"/>
          <p:cNvSpPr>
            <a:spLocks noGrp="1"/>
          </p:cNvSpPr>
          <p:nvPr>
            <p:ph type="body" sz="half" idx="2"/>
          </p:nvPr>
        </p:nvSpPr>
        <p:spPr/>
        <p:txBody>
          <a:bodyPr>
            <a:normAutofit/>
          </a:bodyPr>
          <a:lstStyle/>
          <a:p>
            <a:r>
              <a:rPr lang="vi-VN" sz="2000" dirty="0" smtClean="0"/>
              <a:t>Quản lý bình luận trong website</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10</a:t>
            </a:fld>
            <a:endParaRPr lang="en-US"/>
          </a:p>
        </p:txBody>
      </p:sp>
    </p:spTree>
    <p:extLst>
      <p:ext uri="{BB962C8B-B14F-4D97-AF65-F5344CB8AC3E}">
        <p14:creationId xmlns:p14="http://schemas.microsoft.com/office/powerpoint/2010/main" val="182420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8. Users</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658378"/>
            <a:ext cx="5470525" cy="3541244"/>
          </a:xfrm>
        </p:spPr>
      </p:pic>
      <p:sp>
        <p:nvSpPr>
          <p:cNvPr id="4" name="Text Placeholder 3"/>
          <p:cNvSpPr>
            <a:spLocks noGrp="1"/>
          </p:cNvSpPr>
          <p:nvPr>
            <p:ph type="body" sz="half" idx="2"/>
          </p:nvPr>
        </p:nvSpPr>
        <p:spPr/>
        <p:txBody>
          <a:bodyPr>
            <a:normAutofit/>
          </a:bodyPr>
          <a:lstStyle/>
          <a:p>
            <a:r>
              <a:rPr lang="vi-VN" sz="2000" dirty="0" smtClean="0"/>
              <a:t>Thêm xóa sửa người dùng</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11</a:t>
            </a:fld>
            <a:endParaRPr lang="en-US"/>
          </a:p>
        </p:txBody>
      </p:sp>
    </p:spTree>
    <p:extLst>
      <p:ext uri="{BB962C8B-B14F-4D97-AF65-F5344CB8AC3E}">
        <p14:creationId xmlns:p14="http://schemas.microsoft.com/office/powerpoint/2010/main" val="281631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9. Tools</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2400" y="1313552"/>
            <a:ext cx="3375385" cy="4301654"/>
          </a:xfrm>
        </p:spPr>
      </p:pic>
      <p:sp>
        <p:nvSpPr>
          <p:cNvPr id="4" name="Text Placeholder 3"/>
          <p:cNvSpPr>
            <a:spLocks noGrp="1"/>
          </p:cNvSpPr>
          <p:nvPr>
            <p:ph type="body" sz="half" idx="2"/>
          </p:nvPr>
        </p:nvSpPr>
        <p:spPr/>
        <p:txBody>
          <a:bodyPr>
            <a:normAutofit/>
          </a:bodyPr>
          <a:lstStyle/>
          <a:p>
            <a:r>
              <a:rPr lang="vi-VN" sz="2000" dirty="0" smtClean="0"/>
              <a:t>Công cụ hỗ trợ xuất nhập dữ liệu </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12</a:t>
            </a:fld>
            <a:endParaRPr lang="en-US"/>
          </a:p>
        </p:txBody>
      </p:sp>
    </p:spTree>
    <p:extLst>
      <p:ext uri="{BB962C8B-B14F-4D97-AF65-F5344CB8AC3E}">
        <p14:creationId xmlns:p14="http://schemas.microsoft.com/office/powerpoint/2010/main" val="3694933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10. Settings</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253288"/>
            <a:ext cx="5470525" cy="4351424"/>
          </a:xfrm>
        </p:spPr>
      </p:pic>
      <p:sp>
        <p:nvSpPr>
          <p:cNvPr id="4" name="Text Placeholder 3"/>
          <p:cNvSpPr>
            <a:spLocks noGrp="1"/>
          </p:cNvSpPr>
          <p:nvPr>
            <p:ph type="body" sz="half" idx="2"/>
          </p:nvPr>
        </p:nvSpPr>
        <p:spPr/>
        <p:txBody>
          <a:bodyPr>
            <a:normAutofit/>
          </a:bodyPr>
          <a:lstStyle/>
          <a:p>
            <a:r>
              <a:rPr lang="vi-VN" sz="2000" dirty="0" smtClean="0"/>
              <a:t>Cài đặt các thông tin chung cho website</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13</a:t>
            </a:fld>
            <a:endParaRPr lang="en-US"/>
          </a:p>
        </p:txBody>
      </p:sp>
    </p:spTree>
    <p:extLst>
      <p:ext uri="{BB962C8B-B14F-4D97-AF65-F5344CB8AC3E}">
        <p14:creationId xmlns:p14="http://schemas.microsoft.com/office/powerpoint/2010/main" val="195194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11. Customize</a:t>
            </a:r>
            <a:endParaRPr lang="en-US" dirty="0"/>
          </a:p>
        </p:txBody>
      </p:sp>
      <p:pic>
        <p:nvPicPr>
          <p:cNvPr id="5" name="Content Placeholder 4"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8138" y="2171931"/>
            <a:ext cx="5470525" cy="2514139"/>
          </a:xfrm>
        </p:spPr>
      </p:pic>
      <p:sp>
        <p:nvSpPr>
          <p:cNvPr id="4" name="Text Placeholder 3"/>
          <p:cNvSpPr>
            <a:spLocks noGrp="1"/>
          </p:cNvSpPr>
          <p:nvPr>
            <p:ph type="body" sz="half" idx="2"/>
          </p:nvPr>
        </p:nvSpPr>
        <p:spPr/>
        <p:txBody>
          <a:bodyPr>
            <a:normAutofit/>
          </a:bodyPr>
          <a:lstStyle/>
          <a:p>
            <a:r>
              <a:rPr lang="vi-VN" sz="2000" dirty="0" smtClean="0"/>
              <a:t>Tùy chỉnh theme</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14</a:t>
            </a:fld>
            <a:endParaRPr lang="en-US"/>
          </a:p>
        </p:txBody>
      </p:sp>
    </p:spTree>
    <p:extLst>
      <p:ext uri="{BB962C8B-B14F-4D97-AF65-F5344CB8AC3E}">
        <p14:creationId xmlns:p14="http://schemas.microsoft.com/office/powerpoint/2010/main" val="434223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857250" indent="-857250">
              <a:buFont typeface="+mj-lt"/>
              <a:buAutoNum type="romanUcPeriod" startAt="2"/>
            </a:pPr>
            <a:r>
              <a:rPr lang="vi-VN" dirty="0" smtClean="0"/>
              <a:t>Tạo website với wordpress</a:t>
            </a:r>
            <a:endParaRPr lang="en-US" dirty="0"/>
          </a:p>
        </p:txBody>
      </p:sp>
      <p:pic>
        <p:nvPicPr>
          <p:cNvPr id="13" name="Content Placeholder 12"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8138" y="2124400"/>
            <a:ext cx="5470525" cy="2609200"/>
          </a:xfrm>
        </p:spPr>
      </p:pic>
      <p:sp>
        <p:nvSpPr>
          <p:cNvPr id="6" name="Content Placeholder 5"/>
          <p:cNvSpPr>
            <a:spLocks noGrp="1"/>
          </p:cNvSpPr>
          <p:nvPr>
            <p:ph type="body" sz="half" idx="2"/>
          </p:nvPr>
        </p:nvSpPr>
        <p:spPr/>
        <p:txBody>
          <a:bodyPr>
            <a:normAutofit/>
          </a:bodyPr>
          <a:lstStyle/>
          <a:p>
            <a:pPr marL="0" indent="0">
              <a:buNone/>
            </a:pPr>
            <a:endParaRPr lang="vi-VN" sz="2000" dirty="0" smtClean="0"/>
          </a:p>
          <a:p>
            <a:r>
              <a:rPr lang="vi-VN" sz="2000" dirty="0" smtClean="0"/>
              <a:t>Cài đặt theme</a:t>
            </a:r>
            <a:endParaRPr lang="vi-VN" sz="2000" dirty="0"/>
          </a:p>
        </p:txBody>
      </p:sp>
      <p:sp>
        <p:nvSpPr>
          <p:cNvPr id="2" name="Footer Placeholder 1"/>
          <p:cNvSpPr>
            <a:spLocks noGrp="1"/>
          </p:cNvSpPr>
          <p:nvPr>
            <p:ph type="ftr" sz="quarter" idx="11"/>
          </p:nvPr>
        </p:nvSpPr>
        <p:spPr/>
        <p:txBody>
          <a:bodyPr/>
          <a:lstStyle/>
          <a:p>
            <a:r>
              <a:rPr lang="en-US" smtClean="0"/>
              <a:t>Nhóm 6</a:t>
            </a:r>
            <a:endParaRPr lang="en-US"/>
          </a:p>
        </p:txBody>
      </p:sp>
      <p:sp>
        <p:nvSpPr>
          <p:cNvPr id="3" name="Slide Number Placeholder 2"/>
          <p:cNvSpPr>
            <a:spLocks noGrp="1"/>
          </p:cNvSpPr>
          <p:nvPr>
            <p:ph type="sldNum" sz="quarter" idx="12"/>
          </p:nvPr>
        </p:nvSpPr>
        <p:spPr/>
        <p:txBody>
          <a:bodyPr/>
          <a:lstStyle/>
          <a:p>
            <a:fld id="{10F5C151-A8EB-4626-B4DD-5FE94CC1E89B}" type="slidenum">
              <a:rPr lang="en-US" smtClean="0"/>
              <a:t>15</a:t>
            </a:fld>
            <a:endParaRPr lang="en-US"/>
          </a:p>
        </p:txBody>
      </p:sp>
    </p:spTree>
    <p:extLst>
      <p:ext uri="{BB962C8B-B14F-4D97-AF65-F5344CB8AC3E}">
        <p14:creationId xmlns:p14="http://schemas.microsoft.com/office/powerpoint/2010/main" val="107605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Thêm danh mục</a:t>
            </a:r>
            <a:endParaRPr lang="en-US" dirty="0"/>
          </a:p>
        </p:txBody>
      </p:sp>
      <p:pic>
        <p:nvPicPr>
          <p:cNvPr id="5" name="Content Placeholder 4"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8138" y="2005674"/>
            <a:ext cx="5470525" cy="2846653"/>
          </a:xfrm>
        </p:spPr>
      </p:pic>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16</a:t>
            </a:fld>
            <a:endParaRPr lang="en-US"/>
          </a:p>
        </p:txBody>
      </p:sp>
    </p:spTree>
    <p:extLst>
      <p:ext uri="{BB962C8B-B14F-4D97-AF65-F5344CB8AC3E}">
        <p14:creationId xmlns:p14="http://schemas.microsoft.com/office/powerpoint/2010/main" val="377005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7111280" cy="477211"/>
          </a:xfrm>
        </p:spPr>
        <p:txBody>
          <a:bodyPr/>
          <a:lstStyle/>
          <a:p>
            <a:r>
              <a:rPr lang="vi-VN" dirty="0" smtClean="0"/>
              <a:t>Thêm danh mục vào menu</a:t>
            </a:r>
            <a:endParaRPr lang="en-US" dirty="0"/>
          </a:p>
        </p:txBody>
      </p:sp>
      <p:pic>
        <p:nvPicPr>
          <p:cNvPr id="5" name="Content Placeholder 4"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4429" y="1967346"/>
            <a:ext cx="10209659" cy="3644738"/>
          </a:xfrm>
        </p:spPr>
      </p:pic>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17</a:t>
            </a:fld>
            <a:endParaRPr lang="en-US"/>
          </a:p>
        </p:txBody>
      </p:sp>
    </p:spTree>
    <p:extLst>
      <p:ext uri="{BB962C8B-B14F-4D97-AF65-F5344CB8AC3E}">
        <p14:creationId xmlns:p14="http://schemas.microsoft.com/office/powerpoint/2010/main" val="386956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Thêm bài viết</a:t>
            </a:r>
            <a:endParaRPr lang="en-US" dirty="0"/>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8138" y="2217139"/>
            <a:ext cx="5470525" cy="2423722"/>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18</a:t>
            </a:fld>
            <a:endParaRPr lang="en-US"/>
          </a:p>
        </p:txBody>
      </p:sp>
    </p:spTree>
    <p:extLst>
      <p:ext uri="{BB962C8B-B14F-4D97-AF65-F5344CB8AC3E}">
        <p14:creationId xmlns:p14="http://schemas.microsoft.com/office/powerpoint/2010/main" val="315216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marL="857250" indent="-857250">
              <a:buFont typeface="+mj-lt"/>
              <a:buAutoNum type="romanUcPeriod" startAt="3"/>
            </a:pPr>
            <a:r>
              <a:rPr lang="vi-VN" dirty="0" smtClean="0"/>
              <a:t>Phát triển plugin</a:t>
            </a:r>
            <a:endParaRPr lang="en-US" dirty="0"/>
          </a:p>
        </p:txBody>
      </p:sp>
      <p:sp>
        <p:nvSpPr>
          <p:cNvPr id="8" name="Content Placeholder 7"/>
          <p:cNvSpPr>
            <a:spLocks noGrp="1"/>
          </p:cNvSpPr>
          <p:nvPr>
            <p:ph idx="1"/>
          </p:nvPr>
        </p:nvSpPr>
        <p:spPr/>
        <p:txBody>
          <a:bodyPr/>
          <a:lstStyle/>
          <a:p>
            <a:r>
              <a:rPr lang="vi-VN" dirty="0" smtClean="0">
                <a:latin typeface="Times New Roman" panose="02020603050405020304" pitchFamily="18" charset="0"/>
                <a:cs typeface="Times New Roman" panose="02020603050405020304" pitchFamily="18" charset="0"/>
              </a:rPr>
              <a:t>P</a:t>
            </a:r>
            <a:r>
              <a:rPr lang="en-US" dirty="0" err="1" smtClean="0">
                <a:latin typeface="Times New Roman" panose="02020603050405020304" pitchFamily="18" charset="0"/>
                <a:cs typeface="Times New Roman" panose="02020603050405020304" pitchFamily="18" charset="0"/>
              </a:rPr>
              <a:t>lugin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module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sung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WordPress</a:t>
            </a:r>
            <a:r>
              <a:rPr lang="vi-VN" dirty="0" smtClean="0">
                <a:latin typeface="Times New Roman" panose="02020603050405020304" pitchFamily="18" charset="0"/>
                <a:cs typeface="Times New Roman" panose="02020603050405020304" pitchFamily="18" charset="0"/>
              </a:rPr>
              <a:t> để sử dụng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Nhóm 6</a:t>
            </a:r>
            <a:endParaRPr lang="en-US"/>
          </a:p>
        </p:txBody>
      </p:sp>
      <p:sp>
        <p:nvSpPr>
          <p:cNvPr id="3" name="Slide Number Placeholder 2"/>
          <p:cNvSpPr>
            <a:spLocks noGrp="1"/>
          </p:cNvSpPr>
          <p:nvPr>
            <p:ph type="sldNum" sz="quarter" idx="12"/>
          </p:nvPr>
        </p:nvSpPr>
        <p:spPr/>
        <p:txBody>
          <a:bodyPr/>
          <a:lstStyle/>
          <a:p>
            <a:fld id="{10F5C151-A8EB-4626-B4DD-5FE94CC1E89B}" type="slidenum">
              <a:rPr lang="en-US" smtClean="0"/>
              <a:t>19</a:t>
            </a:fld>
            <a:endParaRPr lang="en-US"/>
          </a:p>
        </p:txBody>
      </p:sp>
    </p:spTree>
    <p:extLst>
      <p:ext uri="{BB962C8B-B14F-4D97-AF65-F5344CB8AC3E}">
        <p14:creationId xmlns:p14="http://schemas.microsoft.com/office/powerpoint/2010/main" val="308671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Bố Cục</a:t>
            </a:r>
            <a:endParaRPr lang="en-US" dirty="0"/>
          </a:p>
        </p:txBody>
      </p:sp>
      <p:sp>
        <p:nvSpPr>
          <p:cNvPr id="3" name="Content Placeholder 2"/>
          <p:cNvSpPr>
            <a:spLocks noGrp="1"/>
          </p:cNvSpPr>
          <p:nvPr>
            <p:ph idx="1"/>
          </p:nvPr>
        </p:nvSpPr>
        <p:spPr/>
        <p:txBody>
          <a:bodyPr/>
          <a:lstStyle/>
          <a:p>
            <a:pPr marL="514350" indent="-514350">
              <a:buFont typeface="+mj-lt"/>
              <a:buAutoNum type="romanUcPeriod"/>
            </a:pPr>
            <a:r>
              <a:rPr lang="vi-VN" b="1" dirty="0" smtClean="0"/>
              <a:t>Quản trị trong wordpress</a:t>
            </a:r>
          </a:p>
          <a:p>
            <a:pPr marL="514350" indent="-514350">
              <a:buFont typeface="+mj-lt"/>
              <a:buAutoNum type="romanUcPeriod"/>
            </a:pPr>
            <a:r>
              <a:rPr lang="vi-VN" b="1" dirty="0" smtClean="0"/>
              <a:t>Tạo website với wordpress</a:t>
            </a:r>
          </a:p>
          <a:p>
            <a:pPr marL="514350" indent="-514350">
              <a:buFont typeface="+mj-lt"/>
              <a:buAutoNum type="romanUcPeriod"/>
            </a:pPr>
            <a:r>
              <a:rPr lang="vi-VN" b="1" dirty="0" smtClean="0"/>
              <a:t>Phát triển plugin</a:t>
            </a:r>
          </a:p>
          <a:p>
            <a:pPr marL="514350" indent="-514350">
              <a:buFont typeface="+mj-lt"/>
              <a:buAutoNum type="romanUcPeriod"/>
            </a:pPr>
            <a:r>
              <a:rPr lang="vi-VN" b="1" dirty="0" smtClean="0"/>
              <a:t>Phát triển theme</a:t>
            </a:r>
          </a:p>
          <a:p>
            <a:pPr marL="514350" indent="-514350">
              <a:buFont typeface="+mj-lt"/>
              <a:buAutoNum type="romanUcPeriod"/>
            </a:pPr>
            <a:r>
              <a:rPr lang="vi-VN" b="1" dirty="0" smtClean="0"/>
              <a:t>Tạo website hutashop bán hàng</a:t>
            </a:r>
            <a:endParaRPr lang="en-US" b="1" dirty="0"/>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a:t>
            </a:fld>
            <a:endParaRPr lang="en-US"/>
          </a:p>
        </p:txBody>
      </p:sp>
    </p:spTree>
    <p:extLst>
      <p:ext uri="{BB962C8B-B14F-4D97-AF65-F5344CB8AC3E}">
        <p14:creationId xmlns:p14="http://schemas.microsoft.com/office/powerpoint/2010/main" val="281421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82013"/>
          </a:xfrm>
        </p:spPr>
        <p:txBody>
          <a:bodyPr/>
          <a:lstStyle/>
          <a:p>
            <a:r>
              <a:rPr lang="vi-VN" dirty="0" smtClean="0"/>
              <a:t>Viết plugin hỗ trợ shortcode</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10507" y="2161308"/>
            <a:ext cx="7089275" cy="3861812"/>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20</a:t>
            </a:fld>
            <a:endParaRPr lang="en-US"/>
          </a:p>
        </p:txBody>
      </p:sp>
    </p:spTree>
    <p:extLst>
      <p:ext uri="{BB962C8B-B14F-4D97-AF65-F5344CB8AC3E}">
        <p14:creationId xmlns:p14="http://schemas.microsoft.com/office/powerpoint/2010/main" val="284606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Kích hoạt plugin</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2702923"/>
            <a:ext cx="9601200" cy="3026955"/>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21</a:t>
            </a:fld>
            <a:endParaRPr lang="en-US"/>
          </a:p>
        </p:txBody>
      </p:sp>
    </p:spTree>
    <p:extLst>
      <p:ext uri="{BB962C8B-B14F-4D97-AF65-F5344CB8AC3E}">
        <p14:creationId xmlns:p14="http://schemas.microsoft.com/office/powerpoint/2010/main" val="52978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Tạo bài viết với shortcode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89470" y="2557463"/>
            <a:ext cx="7813060" cy="3317875"/>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22</a:t>
            </a:fld>
            <a:endParaRPr lang="en-US"/>
          </a:p>
        </p:txBody>
      </p:sp>
    </p:spTree>
    <p:extLst>
      <p:ext uri="{BB962C8B-B14F-4D97-AF65-F5344CB8AC3E}">
        <p14:creationId xmlns:p14="http://schemas.microsoft.com/office/powerpoint/2010/main" val="630802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dirty="0" smtClean="0">
                <a:latin typeface="Times New Roman" panose="02020603050405020304" pitchFamily="18" charset="0"/>
                <a:cs typeface="Times New Roman" panose="02020603050405020304" pitchFamily="18" charset="0"/>
              </a:rPr>
              <a:t>Hiển thị bài viết với shortcode</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74017" y="2557463"/>
            <a:ext cx="7643966" cy="3317875"/>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23</a:t>
            </a:fld>
            <a:endParaRPr lang="en-US"/>
          </a:p>
        </p:txBody>
      </p:sp>
    </p:spTree>
    <p:extLst>
      <p:ext uri="{BB962C8B-B14F-4D97-AF65-F5344CB8AC3E}">
        <p14:creationId xmlns:p14="http://schemas.microsoft.com/office/powerpoint/2010/main" val="75978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7250" indent="-857250">
              <a:buFont typeface="+mj-lt"/>
              <a:buAutoNum type="romanUcPeriod" startAt="4"/>
            </a:pPr>
            <a:r>
              <a:rPr lang="vi-VN" dirty="0" smtClean="0"/>
              <a:t>Phát triển theme</a:t>
            </a:r>
            <a:endParaRPr lang="en-US" dirty="0"/>
          </a:p>
        </p:txBody>
      </p:sp>
      <p:sp>
        <p:nvSpPr>
          <p:cNvPr id="3" name="Content Placeholder 2"/>
          <p:cNvSpPr>
            <a:spLocks noGrp="1"/>
          </p:cNvSpPr>
          <p:nvPr>
            <p:ph idx="1"/>
          </p:nvPr>
        </p:nvSpPr>
        <p:spPr/>
        <p:txBody>
          <a:bodyPr/>
          <a:lstStyle/>
          <a:p>
            <a:r>
              <a:rPr lang="vi-VN" dirty="0"/>
              <a:t>Theme WordPress là giao diện mà mỗi website sử dụng mã nguồn WordPress đều sở hữu riêng biệt. Với cộng đồng người dùng đông đảo, sự đa dạng của các theme theo đó cũng tăng lên, bao gồm cả theme miễn phí và trả phí</a:t>
            </a:r>
            <a:r>
              <a:rPr lang="vi-VN" dirty="0" smtClean="0"/>
              <a:t>.</a:t>
            </a:r>
          </a:p>
          <a:p>
            <a:r>
              <a:rPr lang="vi-VN" dirty="0"/>
              <a:t>Nắm bắt xu thế phát </a:t>
            </a:r>
            <a:r>
              <a:rPr lang="vi-VN" dirty="0" smtClean="0"/>
              <a:t>triển nhóm </a:t>
            </a:r>
            <a:r>
              <a:rPr lang="vi-VN" dirty="0"/>
              <a:t>phát triển một theme blog cho người dùng sử </a:t>
            </a:r>
            <a:r>
              <a:rPr lang="vi-VN" dirty="0" smtClean="0"/>
              <a:t>dụng.</a:t>
            </a:r>
            <a:endParaRPr lang="en-US" dirty="0"/>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24</a:t>
            </a:fld>
            <a:endParaRPr lang="en-US"/>
          </a:p>
        </p:txBody>
      </p:sp>
    </p:spTree>
    <p:extLst>
      <p:ext uri="{BB962C8B-B14F-4D97-AF65-F5344CB8AC3E}">
        <p14:creationId xmlns:p14="http://schemas.microsoft.com/office/powerpoint/2010/main" val="424473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Cấu trúc thư mục cơ bản của theme</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40" y="2105892"/>
            <a:ext cx="5099519" cy="4046538"/>
          </a:xfrm>
        </p:spPr>
      </p:pic>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25</a:t>
            </a:fld>
            <a:endParaRPr lang="en-US"/>
          </a:p>
        </p:txBody>
      </p:sp>
    </p:spTree>
    <p:extLst>
      <p:ext uri="{BB962C8B-B14F-4D97-AF65-F5344CB8AC3E}">
        <p14:creationId xmlns:p14="http://schemas.microsoft.com/office/powerpoint/2010/main" val="2757748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Thiết lập hiển thị trang</a:t>
            </a:r>
            <a:endParaRPr lang="en-US" dirty="0"/>
          </a:p>
        </p:txBody>
      </p:sp>
      <p:pic>
        <p:nvPicPr>
          <p:cNvPr id="4" name="image40.png"/>
          <p:cNvPicPr>
            <a:picLocks noGrp="1"/>
          </p:cNvPicPr>
          <p:nvPr>
            <p:ph idx="1"/>
          </p:nvPr>
        </p:nvPicPr>
        <p:blipFill>
          <a:blip r:embed="rId2"/>
          <a:srcRect/>
          <a:stretch>
            <a:fillRect/>
          </a:stretch>
        </p:blipFill>
        <p:spPr>
          <a:xfrm>
            <a:off x="3474648" y="2557463"/>
            <a:ext cx="5242704" cy="3317875"/>
          </a:xfrm>
          <a:prstGeom prst="rect">
            <a:avLst/>
          </a:prstGeom>
          <a:ln/>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26</a:t>
            </a:fld>
            <a:endParaRPr lang="en-US"/>
          </a:p>
        </p:txBody>
      </p:sp>
    </p:spTree>
    <p:extLst>
      <p:ext uri="{BB962C8B-B14F-4D97-AF65-F5344CB8AC3E}">
        <p14:creationId xmlns:p14="http://schemas.microsoft.com/office/powerpoint/2010/main" val="400568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Thiết lập file functions</a:t>
            </a:r>
            <a:endParaRPr lang="en-US" dirty="0"/>
          </a:p>
        </p:txBody>
      </p:sp>
      <p:pic>
        <p:nvPicPr>
          <p:cNvPr id="4" name="image28.png"/>
          <p:cNvPicPr>
            <a:picLocks noGrp="1"/>
          </p:cNvPicPr>
          <p:nvPr>
            <p:ph idx="1"/>
          </p:nvPr>
        </p:nvPicPr>
        <p:blipFill>
          <a:blip r:embed="rId2"/>
          <a:srcRect/>
          <a:stretch>
            <a:fillRect/>
          </a:stretch>
        </p:blipFill>
        <p:spPr>
          <a:xfrm>
            <a:off x="1295400" y="3410658"/>
            <a:ext cx="9601200" cy="1611484"/>
          </a:xfrm>
          <a:prstGeom prst="rect">
            <a:avLst/>
          </a:prstGeom>
          <a:ln/>
        </p:spPr>
      </p:pic>
      <p:sp>
        <p:nvSpPr>
          <p:cNvPr id="5" name="TextBox 4"/>
          <p:cNvSpPr txBox="1"/>
          <p:nvPr/>
        </p:nvSpPr>
        <p:spPr>
          <a:xfrm>
            <a:off x="1551709" y="2484582"/>
            <a:ext cx="5430982" cy="400110"/>
          </a:xfrm>
          <a:prstGeom prst="rect">
            <a:avLst/>
          </a:prstGeom>
          <a:noFill/>
        </p:spPr>
        <p:txBody>
          <a:bodyPr wrap="square" rtlCol="0">
            <a:spAutoFit/>
          </a:bodyPr>
          <a:lstStyle/>
          <a:p>
            <a:r>
              <a:rPr lang="vi-VN" sz="2000" dirty="0" smtClean="0"/>
              <a:t>Chức năng gọi file style.css vào theme</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27</a:t>
            </a:fld>
            <a:endParaRPr lang="en-US"/>
          </a:p>
        </p:txBody>
      </p:sp>
    </p:spTree>
    <p:extLst>
      <p:ext uri="{BB962C8B-B14F-4D97-AF65-F5344CB8AC3E}">
        <p14:creationId xmlns:p14="http://schemas.microsoft.com/office/powerpoint/2010/main" val="1478066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Gọi hàm hiển thị menu cho theme</a:t>
            </a:r>
            <a:endParaRPr lang="en-US" dirty="0"/>
          </a:p>
        </p:txBody>
      </p:sp>
      <p:pic>
        <p:nvPicPr>
          <p:cNvPr id="4" name="image20.png"/>
          <p:cNvPicPr>
            <a:picLocks noGrp="1"/>
          </p:cNvPicPr>
          <p:nvPr>
            <p:ph idx="1"/>
          </p:nvPr>
        </p:nvPicPr>
        <p:blipFill>
          <a:blip r:embed="rId2"/>
          <a:srcRect/>
          <a:stretch>
            <a:fillRect/>
          </a:stretch>
        </p:blipFill>
        <p:spPr>
          <a:xfrm>
            <a:off x="2801689" y="2557463"/>
            <a:ext cx="6588621" cy="3317875"/>
          </a:xfrm>
          <a:prstGeom prst="rect">
            <a:avLst/>
          </a:prstGeom>
          <a:ln/>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28</a:t>
            </a:fld>
            <a:endParaRPr lang="en-US"/>
          </a:p>
        </p:txBody>
      </p:sp>
    </p:spTree>
    <p:extLst>
      <p:ext uri="{BB962C8B-B14F-4D97-AF65-F5344CB8AC3E}">
        <p14:creationId xmlns:p14="http://schemas.microsoft.com/office/powerpoint/2010/main" val="3412522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Đăng ký sử dụng menu trong dashboard</a:t>
            </a:r>
            <a:endParaRPr lang="en-US" dirty="0"/>
          </a:p>
        </p:txBody>
      </p:sp>
      <p:pic>
        <p:nvPicPr>
          <p:cNvPr id="4" name="image14.png"/>
          <p:cNvPicPr>
            <a:picLocks noGrp="1"/>
          </p:cNvPicPr>
          <p:nvPr>
            <p:ph idx="1"/>
          </p:nvPr>
        </p:nvPicPr>
        <p:blipFill>
          <a:blip r:embed="rId2"/>
          <a:srcRect/>
          <a:stretch>
            <a:fillRect/>
          </a:stretch>
        </p:blipFill>
        <p:spPr>
          <a:xfrm>
            <a:off x="2752725" y="2649538"/>
            <a:ext cx="6686550" cy="3133725"/>
          </a:xfrm>
          <a:prstGeom prst="rect">
            <a:avLst/>
          </a:prstGeom>
          <a:ln/>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29</a:t>
            </a:fld>
            <a:endParaRPr lang="en-US"/>
          </a:p>
        </p:txBody>
      </p:sp>
    </p:spTree>
    <p:extLst>
      <p:ext uri="{BB962C8B-B14F-4D97-AF65-F5344CB8AC3E}">
        <p14:creationId xmlns:p14="http://schemas.microsoft.com/office/powerpoint/2010/main" val="23423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7250" indent="-857250">
              <a:buFont typeface="+mj-lt"/>
              <a:buAutoNum type="romanUcPeriod"/>
            </a:pPr>
            <a:r>
              <a:rPr lang="vi-VN" dirty="0" smtClean="0"/>
              <a:t>Quản trị trong wordpress</a:t>
            </a:r>
            <a:endParaRPr lang="en-US" dirty="0"/>
          </a:p>
        </p:txBody>
      </p:sp>
      <p:sp>
        <p:nvSpPr>
          <p:cNvPr id="3" name="Content Placeholder 2"/>
          <p:cNvSpPr>
            <a:spLocks noGrp="1"/>
          </p:cNvSpPr>
          <p:nvPr>
            <p:ph idx="1"/>
          </p:nvPr>
        </p:nvSpPr>
        <p:spPr>
          <a:xfrm>
            <a:off x="1295401" y="2556932"/>
            <a:ext cx="3821544" cy="3318936"/>
          </a:xfrm>
        </p:spPr>
        <p:txBody>
          <a:bodyPr/>
          <a:lstStyle/>
          <a:p>
            <a:r>
              <a:rPr lang="vi-VN" dirty="0" smtClean="0"/>
              <a:t>Wordpress giúp chúng ta quản trị website rất tiện lợi và hữu ích về cơ bản trong wordpress có 11 chức năng giúp các nhà phát triển có thể quản trị website của mình dễ dàng hơn:</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9391"/>
          <a:stretch/>
        </p:blipFill>
        <p:spPr>
          <a:xfrm>
            <a:off x="5422295" y="2449575"/>
            <a:ext cx="5668738" cy="3674133"/>
          </a:xfrm>
          <a:prstGeom prst="rect">
            <a:avLst/>
          </a:prstGeom>
        </p:spPr>
      </p:pic>
      <p:sp>
        <p:nvSpPr>
          <p:cNvPr id="8" name="Rectangle 7"/>
          <p:cNvSpPr/>
          <p:nvPr/>
        </p:nvSpPr>
        <p:spPr>
          <a:xfrm>
            <a:off x="5422295" y="3011055"/>
            <a:ext cx="849196" cy="19304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p:cNvSpPr/>
          <p:nvPr/>
        </p:nvSpPr>
        <p:spPr>
          <a:xfrm>
            <a:off x="6271491" y="3805382"/>
            <a:ext cx="868218" cy="895927"/>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3</a:t>
            </a:fld>
            <a:endParaRPr lang="en-US"/>
          </a:p>
        </p:txBody>
      </p:sp>
    </p:spTree>
    <p:extLst>
      <p:ext uri="{BB962C8B-B14F-4D97-AF65-F5344CB8AC3E}">
        <p14:creationId xmlns:p14="http://schemas.microsoft.com/office/powerpoint/2010/main" val="106799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Thêm chức năng tìm kiếm cho theme</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298244" y="2798618"/>
            <a:ext cx="5595511" cy="1917151"/>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30</a:t>
            </a:fld>
            <a:endParaRPr lang="en-US"/>
          </a:p>
        </p:txBody>
      </p:sp>
    </p:spTree>
    <p:extLst>
      <p:ext uri="{BB962C8B-B14F-4D97-AF65-F5344CB8AC3E}">
        <p14:creationId xmlns:p14="http://schemas.microsoft.com/office/powerpoint/2010/main" val="248972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Bật tính năng edit logo header</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98849" y="2438399"/>
            <a:ext cx="6594302" cy="3654487"/>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31</a:t>
            </a:fld>
            <a:endParaRPr lang="en-US"/>
          </a:p>
        </p:txBody>
      </p:sp>
    </p:spTree>
    <p:extLst>
      <p:ext uri="{BB962C8B-B14F-4D97-AF65-F5344CB8AC3E}">
        <p14:creationId xmlns:p14="http://schemas.microsoft.com/office/powerpoint/2010/main" val="266557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Vào dashboard để edit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6209" y="2595419"/>
            <a:ext cx="7959581" cy="3583992"/>
          </a:xfrm>
          <a:prstGeom prst="rect">
            <a:avLst/>
          </a:prstGeom>
        </p:spPr>
      </p:pic>
      <p:sp>
        <p:nvSpPr>
          <p:cNvPr id="3" name="Footer Placeholder 2"/>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32</a:t>
            </a:fld>
            <a:endParaRPr lang="en-US"/>
          </a:p>
        </p:txBody>
      </p:sp>
    </p:spTree>
    <p:extLst>
      <p:ext uri="{BB962C8B-B14F-4D97-AF65-F5344CB8AC3E}">
        <p14:creationId xmlns:p14="http://schemas.microsoft.com/office/powerpoint/2010/main" val="355310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75476" y="982132"/>
            <a:ext cx="7441047" cy="5238029"/>
          </a:xfrm>
        </p:spPr>
      </p:pic>
      <p:sp>
        <p:nvSpPr>
          <p:cNvPr id="2" name="Footer Placeholder 1"/>
          <p:cNvSpPr>
            <a:spLocks noGrp="1"/>
          </p:cNvSpPr>
          <p:nvPr>
            <p:ph type="ftr" sz="quarter" idx="11"/>
          </p:nvPr>
        </p:nvSpPr>
        <p:spPr/>
        <p:txBody>
          <a:bodyPr/>
          <a:lstStyle/>
          <a:p>
            <a:r>
              <a:rPr lang="en-US" smtClean="0"/>
              <a:t>Nhóm 6</a:t>
            </a:r>
            <a:endParaRPr lang="en-US"/>
          </a:p>
        </p:txBody>
      </p:sp>
      <p:sp>
        <p:nvSpPr>
          <p:cNvPr id="3" name="Slide Number Placeholder 2"/>
          <p:cNvSpPr>
            <a:spLocks noGrp="1"/>
          </p:cNvSpPr>
          <p:nvPr>
            <p:ph type="sldNum" sz="quarter" idx="12"/>
          </p:nvPr>
        </p:nvSpPr>
        <p:spPr/>
        <p:txBody>
          <a:bodyPr/>
          <a:lstStyle/>
          <a:p>
            <a:fld id="{10F5C151-A8EB-4626-B4DD-5FE94CC1E89B}" type="slidenum">
              <a:rPr lang="en-US" smtClean="0"/>
              <a:t>33</a:t>
            </a:fld>
            <a:endParaRPr lang="en-US"/>
          </a:p>
        </p:txBody>
      </p:sp>
    </p:spTree>
    <p:extLst>
      <p:ext uri="{BB962C8B-B14F-4D97-AF65-F5344CB8AC3E}">
        <p14:creationId xmlns:p14="http://schemas.microsoft.com/office/powerpoint/2010/main" val="3973137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7250" indent="-857250">
              <a:buFont typeface="+mj-lt"/>
              <a:buAutoNum type="romanUcPeriod" startAt="5"/>
            </a:pPr>
            <a:r>
              <a:rPr lang="vi-VN" dirty="0" smtClean="0"/>
              <a:t>Tạo website bán hàng</a:t>
            </a:r>
            <a:endParaRPr lang="en-US" dirty="0"/>
          </a:p>
        </p:txBody>
      </p:sp>
      <p:sp>
        <p:nvSpPr>
          <p:cNvPr id="3" name="Content Placeholder 2"/>
          <p:cNvSpPr>
            <a:spLocks noGrp="1"/>
          </p:cNvSpPr>
          <p:nvPr>
            <p:ph idx="1"/>
          </p:nvPr>
        </p:nvSpPr>
        <p:spPr/>
        <p:txBody>
          <a:bodyPr>
            <a:normAutofit lnSpcReduction="10000"/>
          </a:bodyPr>
          <a:lstStyle/>
          <a:p>
            <a:r>
              <a:rPr lang="vi-VN" dirty="0"/>
              <a:t>Đồ án là một trang web thương mại điện tử chuyên cung cấp các mặt hàng thời trang với tên là Hutashop, bên cạnh đó có tích hợp thêm phần viết hiển thị blog cho quản trị viên có thể vào quản trị viết các chủ đề nhằm năng cao sự tương tác cho website với người dùng</a:t>
            </a:r>
            <a:r>
              <a:rPr lang="vi-VN" dirty="0" smtClean="0"/>
              <a:t>.</a:t>
            </a:r>
          </a:p>
          <a:p>
            <a:r>
              <a:rPr lang="vi-VN" dirty="0"/>
              <a:t>Nhóm đã sử dụng theme flatsome để phát triển trang web của mình do sự phổ biến cũng như tính năng ưu việt dành cho các trang web thương mại điện tử như tích hợp plugin woocommerce làm cho việc quản lý giỏ đơn hàng, số lượng hàng hóa, thanh toán, khuyến mãi, đăng ký khách hàng... dễ dàng hơn.</a:t>
            </a:r>
            <a:endParaRPr lang="en-US" dirty="0"/>
          </a:p>
          <a:p>
            <a:endParaRPr lang="en-US" dirty="0"/>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34</a:t>
            </a:fld>
            <a:endParaRPr lang="en-US"/>
          </a:p>
        </p:txBody>
      </p:sp>
    </p:spTree>
    <p:extLst>
      <p:ext uri="{BB962C8B-B14F-4D97-AF65-F5344CB8AC3E}">
        <p14:creationId xmlns:p14="http://schemas.microsoft.com/office/powerpoint/2010/main" val="2184941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a:pPr>
            <a:r>
              <a:rPr lang="vi-VN" dirty="0" smtClean="0"/>
              <a:t>Trang chủ</a:t>
            </a:r>
            <a:endParaRPr lang="en-US" dirty="0"/>
          </a:p>
        </p:txBody>
      </p:sp>
      <p:sp>
        <p:nvSpPr>
          <p:cNvPr id="3" name="Content Placeholder 2"/>
          <p:cNvSpPr>
            <a:spLocks noGrp="1"/>
          </p:cNvSpPr>
          <p:nvPr>
            <p:ph idx="1"/>
          </p:nvPr>
        </p:nvSpPr>
        <p:spPr/>
        <p:txBody>
          <a:bodyPr/>
          <a:lstStyle/>
          <a:p>
            <a:r>
              <a:rPr lang="vi-VN" dirty="0"/>
              <a:t>Trang chủ bao gồm 8 phần bao gồm : đầu trang (header), biểu ngữ trang (banner), danh sách sản phẩm mới nhất, danh sách sản phẩm nổi bật, danh sách bài viết mới nhất, danh sách liên kết các trang mạng xã hội, section hiển thị top sản phẩm mới, sản phẩm seo tốt nhất, sản phẩm có độ đánh giá cao nhất, chân trang 1, chân trang 2.</a:t>
            </a:r>
            <a:endParaRPr lang="en-US" dirty="0"/>
          </a:p>
        </p:txBody>
      </p:sp>
      <p:sp>
        <p:nvSpPr>
          <p:cNvPr id="4" name="Footer Placeholder 3"/>
          <p:cNvSpPr>
            <a:spLocks noGrp="1"/>
          </p:cNvSpPr>
          <p:nvPr>
            <p:ph type="ftr" sz="quarter" idx="11"/>
          </p:nvPr>
        </p:nvSpPr>
        <p:spPr/>
        <p:txBody>
          <a:bodyPr/>
          <a:lstStyle/>
          <a:p>
            <a:r>
              <a:rPr lang="en-US" smtClean="0"/>
              <a:t>Nhóm 6</a:t>
            </a:r>
            <a:endParaRPr lang="en-US"/>
          </a:p>
        </p:txBody>
      </p:sp>
      <p:sp>
        <p:nvSpPr>
          <p:cNvPr id="5" name="Slide Number Placeholder 4"/>
          <p:cNvSpPr>
            <a:spLocks noGrp="1"/>
          </p:cNvSpPr>
          <p:nvPr>
            <p:ph type="sldNum" sz="quarter" idx="12"/>
          </p:nvPr>
        </p:nvSpPr>
        <p:spPr/>
        <p:txBody>
          <a:bodyPr/>
          <a:lstStyle/>
          <a:p>
            <a:fld id="{10F5C151-A8EB-4626-B4DD-5FE94CC1E89B}" type="slidenum">
              <a:rPr lang="en-US" smtClean="0"/>
              <a:t>35</a:t>
            </a:fld>
            <a:endParaRPr lang="en-US"/>
          </a:p>
        </p:txBody>
      </p:sp>
    </p:spTree>
    <p:extLst>
      <p:ext uri="{BB962C8B-B14F-4D97-AF65-F5344CB8AC3E}">
        <p14:creationId xmlns:p14="http://schemas.microsoft.com/office/powerpoint/2010/main" val="2113951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Header và banner</a:t>
            </a:r>
            <a:endParaRPr lang="en-US"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5892" y="2790699"/>
            <a:ext cx="5740215" cy="2851403"/>
          </a:xfrm>
          <a:prstGeom prst="rect">
            <a:avLst/>
          </a:prstGeom>
        </p:spPr>
      </p:pic>
      <p:sp>
        <p:nvSpPr>
          <p:cNvPr id="7" name="Footer Placeholder 6"/>
          <p:cNvSpPr>
            <a:spLocks noGrp="1"/>
          </p:cNvSpPr>
          <p:nvPr>
            <p:ph type="ftr" sz="quarter" idx="11"/>
          </p:nvPr>
        </p:nvSpPr>
        <p:spPr/>
        <p:txBody>
          <a:bodyPr/>
          <a:lstStyle/>
          <a:p>
            <a:r>
              <a:rPr lang="en-US" smtClean="0"/>
              <a:t>Nhóm 6</a:t>
            </a:r>
            <a:endParaRPr lang="en-US"/>
          </a:p>
        </p:txBody>
      </p:sp>
      <p:sp>
        <p:nvSpPr>
          <p:cNvPr id="8" name="Slide Number Placeholder 7"/>
          <p:cNvSpPr>
            <a:spLocks noGrp="1"/>
          </p:cNvSpPr>
          <p:nvPr>
            <p:ph type="sldNum" sz="quarter" idx="12"/>
          </p:nvPr>
        </p:nvSpPr>
        <p:spPr/>
        <p:txBody>
          <a:bodyPr/>
          <a:lstStyle/>
          <a:p>
            <a:fld id="{10F5C151-A8EB-4626-B4DD-5FE94CC1E89B}" type="slidenum">
              <a:rPr lang="en-US" smtClean="0"/>
              <a:t>36</a:t>
            </a:fld>
            <a:endParaRPr lang="en-US"/>
          </a:p>
        </p:txBody>
      </p:sp>
    </p:spTree>
    <p:extLst>
      <p:ext uri="{BB962C8B-B14F-4D97-AF65-F5344CB8AC3E}">
        <p14:creationId xmlns:p14="http://schemas.microsoft.com/office/powerpoint/2010/main" val="1615766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Danh sách sản phẩm mới nhất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5892" y="3181416"/>
            <a:ext cx="5740215" cy="2069969"/>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37</a:t>
            </a:fld>
            <a:endParaRPr lang="en-US"/>
          </a:p>
        </p:txBody>
      </p:sp>
    </p:spTree>
    <p:extLst>
      <p:ext uri="{BB962C8B-B14F-4D97-AF65-F5344CB8AC3E}">
        <p14:creationId xmlns:p14="http://schemas.microsoft.com/office/powerpoint/2010/main" val="3915329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Danh sách sản phẩm nổi bật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3152320"/>
            <a:ext cx="5736058" cy="2128161"/>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38</a:t>
            </a:fld>
            <a:endParaRPr lang="en-US"/>
          </a:p>
        </p:txBody>
      </p:sp>
    </p:spTree>
    <p:extLst>
      <p:ext uri="{BB962C8B-B14F-4D97-AF65-F5344CB8AC3E}">
        <p14:creationId xmlns:p14="http://schemas.microsoft.com/office/powerpoint/2010/main" val="20921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Danh sách bài viết mới nhất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0049" y="3274939"/>
            <a:ext cx="5731902" cy="1882923"/>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39</a:t>
            </a:fld>
            <a:endParaRPr lang="en-US"/>
          </a:p>
        </p:txBody>
      </p:sp>
    </p:spTree>
    <p:extLst>
      <p:ext uri="{BB962C8B-B14F-4D97-AF65-F5344CB8AC3E}">
        <p14:creationId xmlns:p14="http://schemas.microsoft.com/office/powerpoint/2010/main" val="398219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597286"/>
          </a:xfrm>
        </p:spPr>
        <p:txBody>
          <a:bodyPr>
            <a:normAutofit fontScale="90000"/>
          </a:bodyPr>
          <a:lstStyle/>
          <a:p>
            <a:pPr marL="742950" indent="-742950">
              <a:buFont typeface="+mj-lt"/>
              <a:buAutoNum type="arabicPeriod"/>
            </a:pPr>
            <a:r>
              <a:rPr lang="vi-VN" dirty="0"/>
              <a:t>Posts</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3831" y="1745817"/>
            <a:ext cx="6364337" cy="4295775"/>
          </a:xfrm>
        </p:spPr>
      </p:pic>
      <p:sp>
        <p:nvSpPr>
          <p:cNvPr id="13" name="Rectangle 12"/>
          <p:cNvSpPr/>
          <p:nvPr/>
        </p:nvSpPr>
        <p:spPr>
          <a:xfrm>
            <a:off x="4738255" y="2419927"/>
            <a:ext cx="600363" cy="22167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ectangle 13"/>
          <p:cNvSpPr/>
          <p:nvPr/>
        </p:nvSpPr>
        <p:spPr>
          <a:xfrm>
            <a:off x="5795817" y="2913423"/>
            <a:ext cx="3348183" cy="33250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ctangle 14"/>
          <p:cNvSpPr/>
          <p:nvPr/>
        </p:nvSpPr>
        <p:spPr>
          <a:xfrm>
            <a:off x="4544291" y="3823710"/>
            <a:ext cx="2318328" cy="31418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Explosion 1 15"/>
          <p:cNvSpPr/>
          <p:nvPr/>
        </p:nvSpPr>
        <p:spPr>
          <a:xfrm>
            <a:off x="4842043" y="1708079"/>
            <a:ext cx="1722824" cy="924790"/>
          </a:xfrm>
          <a:prstGeom prst="irregularSeal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vi-VN" dirty="0" smtClean="0">
                <a:solidFill>
                  <a:schemeClr val="tx1"/>
                </a:solidFill>
              </a:rPr>
              <a:t>Tạo mới</a:t>
            </a:r>
            <a:endParaRPr lang="en-US" dirty="0">
              <a:solidFill>
                <a:schemeClr val="tx1"/>
              </a:solidFill>
            </a:endParaRPr>
          </a:p>
        </p:txBody>
      </p:sp>
      <p:sp>
        <p:nvSpPr>
          <p:cNvPr id="20" name="Explosion 1 19"/>
          <p:cNvSpPr/>
          <p:nvPr/>
        </p:nvSpPr>
        <p:spPr>
          <a:xfrm>
            <a:off x="7555344" y="2154888"/>
            <a:ext cx="1722824" cy="924790"/>
          </a:xfrm>
          <a:prstGeom prst="irregularSeal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vi-VN" dirty="0" smtClean="0">
                <a:solidFill>
                  <a:schemeClr val="tx1"/>
                </a:solidFill>
              </a:rPr>
              <a:t>Bộ lọc</a:t>
            </a:r>
            <a:endParaRPr lang="en-US" dirty="0">
              <a:solidFill>
                <a:schemeClr val="tx1"/>
              </a:solidFill>
            </a:endParaRPr>
          </a:p>
        </p:txBody>
      </p:sp>
      <p:sp>
        <p:nvSpPr>
          <p:cNvPr id="21" name="Explosion 1 20"/>
          <p:cNvSpPr/>
          <p:nvPr/>
        </p:nvSpPr>
        <p:spPr>
          <a:xfrm>
            <a:off x="6114473" y="3519055"/>
            <a:ext cx="1727441" cy="902566"/>
          </a:xfrm>
          <a:prstGeom prst="irregularSeal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vi-VN" dirty="0" smtClean="0">
                <a:solidFill>
                  <a:schemeClr val="tx1"/>
                </a:solidFill>
              </a:rPr>
              <a:t>Chỉnh sửa, xóa</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4</a:t>
            </a:fld>
            <a:endParaRPr lang="en-US"/>
          </a:p>
        </p:txBody>
      </p:sp>
    </p:spTree>
    <p:extLst>
      <p:ext uri="{BB962C8B-B14F-4D97-AF65-F5344CB8AC3E}">
        <p14:creationId xmlns:p14="http://schemas.microsoft.com/office/powerpoint/2010/main" val="278833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Danh sách liên kết các trang mạng xã hội và top sản phẩm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8164" y="2557463"/>
            <a:ext cx="7035672" cy="3317875"/>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40</a:t>
            </a:fld>
            <a:endParaRPr lang="en-US"/>
          </a:p>
        </p:txBody>
      </p:sp>
    </p:spTree>
    <p:extLst>
      <p:ext uri="{BB962C8B-B14F-4D97-AF65-F5344CB8AC3E}">
        <p14:creationId xmlns:p14="http://schemas.microsoft.com/office/powerpoint/2010/main" val="149881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Footer</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998601"/>
            <a:ext cx="9601200" cy="2435598"/>
          </a:xfrm>
        </p:spPr>
      </p:pic>
      <p:sp>
        <p:nvSpPr>
          <p:cNvPr id="8" name="Footer Placeholder 7"/>
          <p:cNvSpPr>
            <a:spLocks noGrp="1"/>
          </p:cNvSpPr>
          <p:nvPr>
            <p:ph type="ftr" sz="quarter" idx="11"/>
          </p:nvPr>
        </p:nvSpPr>
        <p:spPr/>
        <p:txBody>
          <a:bodyPr/>
          <a:lstStyle/>
          <a:p>
            <a:r>
              <a:rPr lang="en-US" smtClean="0"/>
              <a:t>Nhóm 6</a:t>
            </a:r>
            <a:endParaRPr lang="en-US"/>
          </a:p>
        </p:txBody>
      </p:sp>
      <p:sp>
        <p:nvSpPr>
          <p:cNvPr id="9" name="Slide Number Placeholder 8"/>
          <p:cNvSpPr>
            <a:spLocks noGrp="1"/>
          </p:cNvSpPr>
          <p:nvPr>
            <p:ph type="sldNum" sz="quarter" idx="12"/>
          </p:nvPr>
        </p:nvSpPr>
        <p:spPr/>
        <p:txBody>
          <a:bodyPr/>
          <a:lstStyle/>
          <a:p>
            <a:fld id="{10F5C151-A8EB-4626-B4DD-5FE94CC1E89B}" type="slidenum">
              <a:rPr lang="en-US" smtClean="0"/>
              <a:t>41</a:t>
            </a:fld>
            <a:endParaRPr lang="en-US"/>
          </a:p>
        </p:txBody>
      </p:sp>
    </p:spTree>
    <p:extLst>
      <p:ext uri="{BB962C8B-B14F-4D97-AF65-F5344CB8AC3E}">
        <p14:creationId xmlns:p14="http://schemas.microsoft.com/office/powerpoint/2010/main" val="2933932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2"/>
            </a:pPr>
            <a:r>
              <a:rPr lang="vi-VN" dirty="0" smtClean="0"/>
              <a:t>Đăng nhập đăng ký</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2794855"/>
            <a:ext cx="5736058" cy="2843090"/>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42</a:t>
            </a:fld>
            <a:endParaRPr lang="en-US"/>
          </a:p>
        </p:txBody>
      </p:sp>
    </p:spTree>
    <p:extLst>
      <p:ext uri="{BB962C8B-B14F-4D97-AF65-F5344CB8AC3E}">
        <p14:creationId xmlns:p14="http://schemas.microsoft.com/office/powerpoint/2010/main" val="3028541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3"/>
            </a:pPr>
            <a:r>
              <a:rPr lang="vi-VN" dirty="0" smtClean="0"/>
              <a:t>Trang chi tiết sản phẩm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6392" y="2557463"/>
            <a:ext cx="6699216" cy="3317875"/>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43</a:t>
            </a:fld>
            <a:endParaRPr lang="en-US"/>
          </a:p>
        </p:txBody>
      </p:sp>
    </p:spTree>
    <p:extLst>
      <p:ext uri="{BB962C8B-B14F-4D97-AF65-F5344CB8AC3E}">
        <p14:creationId xmlns:p14="http://schemas.microsoft.com/office/powerpoint/2010/main" val="318809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4"/>
            </a:pPr>
            <a:r>
              <a:rPr lang="vi-VN" dirty="0" smtClean="0"/>
              <a:t>Trang giỏ hàng</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2565800"/>
            <a:ext cx="9601200" cy="3301200"/>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44</a:t>
            </a:fld>
            <a:endParaRPr lang="en-US"/>
          </a:p>
        </p:txBody>
      </p:sp>
    </p:spTree>
    <p:extLst>
      <p:ext uri="{BB962C8B-B14F-4D97-AF65-F5344CB8AC3E}">
        <p14:creationId xmlns:p14="http://schemas.microsoft.com/office/powerpoint/2010/main" val="608304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742950" indent="-742950">
              <a:buFont typeface="+mj-lt"/>
              <a:buAutoNum type="arabicPeriod" startAt="5"/>
            </a:pPr>
            <a:r>
              <a:rPr lang="vi-VN" dirty="0" smtClean="0"/>
              <a:t>Trang nhập thông tin cho đơn hàng</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24897" y="2557463"/>
            <a:ext cx="6742206" cy="3317875"/>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45</a:t>
            </a:fld>
            <a:endParaRPr lang="en-US"/>
          </a:p>
        </p:txBody>
      </p:sp>
    </p:spTree>
    <p:extLst>
      <p:ext uri="{BB962C8B-B14F-4D97-AF65-F5344CB8AC3E}">
        <p14:creationId xmlns:p14="http://schemas.microsoft.com/office/powerpoint/2010/main" val="338642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6"/>
            </a:pPr>
            <a:r>
              <a:rPr lang="vi-VN" dirty="0" smtClean="0"/>
              <a:t>Trang cửa hàng</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2127" y="2805247"/>
            <a:ext cx="5727745" cy="2822307"/>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46</a:t>
            </a:fld>
            <a:endParaRPr lang="en-US"/>
          </a:p>
        </p:txBody>
      </p:sp>
    </p:spTree>
    <p:extLst>
      <p:ext uri="{BB962C8B-B14F-4D97-AF65-F5344CB8AC3E}">
        <p14:creationId xmlns:p14="http://schemas.microsoft.com/office/powerpoint/2010/main" val="474079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7"/>
            </a:pPr>
            <a:r>
              <a:rPr lang="vi-VN" dirty="0" smtClean="0"/>
              <a:t>Trang about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5892" y="2782386"/>
            <a:ext cx="5740215" cy="2868029"/>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47</a:t>
            </a:fld>
            <a:endParaRPr lang="en-US"/>
          </a:p>
        </p:txBody>
      </p:sp>
    </p:spTree>
    <p:extLst>
      <p:ext uri="{BB962C8B-B14F-4D97-AF65-F5344CB8AC3E}">
        <p14:creationId xmlns:p14="http://schemas.microsoft.com/office/powerpoint/2010/main" val="1098902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8"/>
            </a:pPr>
            <a:r>
              <a:rPr lang="vi-VN" dirty="0" smtClean="0"/>
              <a:t>Trang liên hệ</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47443" y="2557463"/>
            <a:ext cx="6897114" cy="3317875"/>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48</a:t>
            </a:fld>
            <a:endParaRPr lang="en-US"/>
          </a:p>
        </p:txBody>
      </p:sp>
    </p:spTree>
    <p:extLst>
      <p:ext uri="{BB962C8B-B14F-4D97-AF65-F5344CB8AC3E}">
        <p14:creationId xmlns:p14="http://schemas.microsoft.com/office/powerpoint/2010/main" val="410885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9"/>
            </a:pPr>
            <a:r>
              <a:rPr lang="vi-VN" dirty="0" smtClean="0"/>
              <a:t>Trang kho hàng</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4205" y="2815638"/>
            <a:ext cx="5723589" cy="2801524"/>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49</a:t>
            </a:fld>
            <a:endParaRPr lang="en-US"/>
          </a:p>
        </p:txBody>
      </p:sp>
    </p:spTree>
    <p:extLst>
      <p:ext uri="{BB962C8B-B14F-4D97-AF65-F5344CB8AC3E}">
        <p14:creationId xmlns:p14="http://schemas.microsoft.com/office/powerpoint/2010/main" val="1821934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35832"/>
          </a:xfrm>
        </p:spPr>
        <p:txBody>
          <a:bodyPr>
            <a:normAutofit fontScale="90000"/>
          </a:bodyPr>
          <a:lstStyle/>
          <a:p>
            <a:pPr marL="742950" indent="-742950">
              <a:buFont typeface="+mj-lt"/>
              <a:buAutoNum type="arabicPeriod" startAt="2"/>
            </a:pPr>
            <a:r>
              <a:rPr lang="vi-VN" dirty="0" smtClean="0"/>
              <a:t>Pages</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3683" y="1717964"/>
            <a:ext cx="6184634" cy="4475630"/>
          </a:xfrm>
        </p:spPr>
      </p:pic>
      <p:sp>
        <p:nvSpPr>
          <p:cNvPr id="6" name="Rectangle 5"/>
          <p:cNvSpPr/>
          <p:nvPr/>
        </p:nvSpPr>
        <p:spPr>
          <a:xfrm>
            <a:off x="4918364" y="3789526"/>
            <a:ext cx="1704110" cy="30218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p:cNvSpPr/>
          <p:nvPr/>
        </p:nvSpPr>
        <p:spPr>
          <a:xfrm>
            <a:off x="6239164" y="2364509"/>
            <a:ext cx="1879600" cy="31096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p:cNvSpPr/>
          <p:nvPr/>
        </p:nvSpPr>
        <p:spPr>
          <a:xfrm>
            <a:off x="5116944" y="1717964"/>
            <a:ext cx="748147" cy="33250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5</a:t>
            </a:fld>
            <a:endParaRPr lang="en-US"/>
          </a:p>
        </p:txBody>
      </p:sp>
    </p:spTree>
    <p:extLst>
      <p:ext uri="{BB962C8B-B14F-4D97-AF65-F5344CB8AC3E}">
        <p14:creationId xmlns:p14="http://schemas.microsoft.com/office/powerpoint/2010/main" val="1851675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eriod" startAt="10"/>
            </a:pPr>
            <a:r>
              <a:rPr lang="vi-VN" dirty="0" smtClean="0"/>
              <a:t>Trang bài viết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2127" y="2780307"/>
            <a:ext cx="5727745" cy="2872186"/>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50</a:t>
            </a:fld>
            <a:endParaRPr lang="en-US"/>
          </a:p>
        </p:txBody>
      </p:sp>
    </p:spTree>
    <p:extLst>
      <p:ext uri="{BB962C8B-B14F-4D97-AF65-F5344CB8AC3E}">
        <p14:creationId xmlns:p14="http://schemas.microsoft.com/office/powerpoint/2010/main" val="930105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r>
              <a:rPr lang="vi-V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Cảm ơn cô và các bạn đã theo dõi</a:t>
            </a: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046" y="2493400"/>
            <a:ext cx="4871907" cy="3322481"/>
          </a:xfrm>
          <a:prstGeom prst="rect">
            <a:avLst/>
          </a:prstGeom>
        </p:spPr>
      </p:pic>
      <p:sp>
        <p:nvSpPr>
          <p:cNvPr id="5" name="Footer Placeholder 4"/>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51</a:t>
            </a:fld>
            <a:endParaRPr lang="en-US"/>
          </a:p>
        </p:txBody>
      </p:sp>
    </p:spTree>
    <p:extLst>
      <p:ext uri="{BB962C8B-B14F-4D97-AF65-F5344CB8AC3E}">
        <p14:creationId xmlns:p14="http://schemas.microsoft.com/office/powerpoint/2010/main" val="234383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457200" indent="-457200">
              <a:buFont typeface="+mj-lt"/>
              <a:buAutoNum type="arabicPeriod" startAt="3"/>
            </a:pPr>
            <a:r>
              <a:rPr lang="vi-VN" dirty="0" smtClean="0"/>
              <a:t>Media</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2059003"/>
            <a:ext cx="5470525" cy="2739994"/>
          </a:xfrm>
        </p:spPr>
      </p:pic>
      <p:sp>
        <p:nvSpPr>
          <p:cNvPr id="6" name="Text Placeholder 5"/>
          <p:cNvSpPr>
            <a:spLocks noGrp="1"/>
          </p:cNvSpPr>
          <p:nvPr>
            <p:ph type="body" sz="half" idx="2"/>
          </p:nvPr>
        </p:nvSpPr>
        <p:spPr/>
        <p:txBody>
          <a:bodyPr>
            <a:normAutofit/>
          </a:bodyPr>
          <a:lstStyle/>
          <a:p>
            <a:r>
              <a:rPr lang="vi-VN" sz="2000" dirty="0" smtClean="0"/>
              <a:t>Quản lý các phương tiện truyền thông như hình ảnh, video.</a:t>
            </a:r>
            <a:endParaRPr lang="en-US" sz="2000" dirty="0"/>
          </a:p>
        </p:txBody>
      </p:sp>
      <p:sp>
        <p:nvSpPr>
          <p:cNvPr id="2" name="Footer Placeholder 1"/>
          <p:cNvSpPr>
            <a:spLocks noGrp="1"/>
          </p:cNvSpPr>
          <p:nvPr>
            <p:ph type="ftr" sz="quarter" idx="11"/>
          </p:nvPr>
        </p:nvSpPr>
        <p:spPr/>
        <p:txBody>
          <a:bodyPr/>
          <a:lstStyle/>
          <a:p>
            <a:r>
              <a:rPr lang="en-US" smtClean="0"/>
              <a:t>Nhóm 6</a:t>
            </a:r>
            <a:endParaRPr lang="en-US"/>
          </a:p>
        </p:txBody>
      </p:sp>
      <p:sp>
        <p:nvSpPr>
          <p:cNvPr id="3" name="Slide Number Placeholder 2"/>
          <p:cNvSpPr>
            <a:spLocks noGrp="1"/>
          </p:cNvSpPr>
          <p:nvPr>
            <p:ph type="sldNum" sz="quarter" idx="12"/>
          </p:nvPr>
        </p:nvSpPr>
        <p:spPr/>
        <p:txBody>
          <a:bodyPr/>
          <a:lstStyle/>
          <a:p>
            <a:fld id="{10F5C151-A8EB-4626-B4DD-5FE94CC1E89B}" type="slidenum">
              <a:rPr lang="en-US" smtClean="0"/>
              <a:t>6</a:t>
            </a:fld>
            <a:endParaRPr lang="en-US"/>
          </a:p>
        </p:txBody>
      </p:sp>
    </p:spTree>
    <p:extLst>
      <p:ext uri="{BB962C8B-B14F-4D97-AF65-F5344CB8AC3E}">
        <p14:creationId xmlns:p14="http://schemas.microsoft.com/office/powerpoint/2010/main" val="402881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4. Widgets</a:t>
            </a:r>
            <a:endParaRPr lang="en-US" dirty="0"/>
          </a:p>
        </p:txBody>
      </p:sp>
      <p:pic>
        <p:nvPicPr>
          <p:cNvPr id="5" name="Content Placeholder 4"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65628" y="2244437"/>
            <a:ext cx="5923035" cy="2200978"/>
          </a:xfrm>
        </p:spPr>
      </p:pic>
      <p:sp>
        <p:nvSpPr>
          <p:cNvPr id="4" name="Text Placeholder 3"/>
          <p:cNvSpPr>
            <a:spLocks noGrp="1"/>
          </p:cNvSpPr>
          <p:nvPr>
            <p:ph type="body" sz="half" idx="2"/>
          </p:nvPr>
        </p:nvSpPr>
        <p:spPr/>
        <p:txBody>
          <a:bodyPr>
            <a:normAutofit/>
          </a:bodyPr>
          <a:lstStyle/>
          <a:p>
            <a:r>
              <a:rPr lang="vi-VN" sz="2000" dirty="0" smtClean="0"/>
              <a:t>Nhóm tập hợp các chức năng để hiển thị trong trang web</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6" name="Slide Number Placeholder 5"/>
          <p:cNvSpPr>
            <a:spLocks noGrp="1"/>
          </p:cNvSpPr>
          <p:nvPr>
            <p:ph type="sldNum" sz="quarter" idx="12"/>
          </p:nvPr>
        </p:nvSpPr>
        <p:spPr/>
        <p:txBody>
          <a:bodyPr/>
          <a:lstStyle/>
          <a:p>
            <a:fld id="{10F5C151-A8EB-4626-B4DD-5FE94CC1E89B}" type="slidenum">
              <a:rPr lang="en-US" smtClean="0"/>
              <a:t>7</a:t>
            </a:fld>
            <a:endParaRPr lang="en-US"/>
          </a:p>
        </p:txBody>
      </p:sp>
    </p:spTree>
    <p:extLst>
      <p:ext uri="{BB962C8B-B14F-4D97-AF65-F5344CB8AC3E}">
        <p14:creationId xmlns:p14="http://schemas.microsoft.com/office/powerpoint/2010/main" val="2147106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35832"/>
          </a:xfrm>
        </p:spPr>
        <p:txBody>
          <a:bodyPr>
            <a:normAutofit fontScale="90000"/>
          </a:bodyPr>
          <a:lstStyle/>
          <a:p>
            <a:r>
              <a:rPr lang="vi-VN" dirty="0" smtClean="0"/>
              <a:t>5. Menu</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5142" y="2447637"/>
            <a:ext cx="7811430" cy="3427702"/>
          </a:xfrm>
        </p:spPr>
      </p:pic>
      <p:sp>
        <p:nvSpPr>
          <p:cNvPr id="5" name="Rectangle 4"/>
          <p:cNvSpPr/>
          <p:nvPr/>
        </p:nvSpPr>
        <p:spPr>
          <a:xfrm>
            <a:off x="2198255" y="3048000"/>
            <a:ext cx="1579418" cy="137621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p:cNvSpPr/>
          <p:nvPr/>
        </p:nvSpPr>
        <p:spPr>
          <a:xfrm>
            <a:off x="3910786" y="3292763"/>
            <a:ext cx="2490014" cy="2461492"/>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p:cNvSpPr/>
          <p:nvPr/>
        </p:nvSpPr>
        <p:spPr>
          <a:xfrm>
            <a:off x="9171709" y="2738582"/>
            <a:ext cx="634776" cy="30941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8-Point Star 7"/>
          <p:cNvSpPr/>
          <p:nvPr/>
        </p:nvSpPr>
        <p:spPr>
          <a:xfrm>
            <a:off x="3158836" y="2893291"/>
            <a:ext cx="314037" cy="320964"/>
          </a:xfrm>
          <a:prstGeom prst="star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dirty="0" smtClean="0"/>
              <a:t>1</a:t>
            </a:r>
            <a:endParaRPr lang="en-US" dirty="0"/>
          </a:p>
        </p:txBody>
      </p:sp>
      <p:sp>
        <p:nvSpPr>
          <p:cNvPr id="9" name="8-Point Star 8"/>
          <p:cNvSpPr/>
          <p:nvPr/>
        </p:nvSpPr>
        <p:spPr>
          <a:xfrm>
            <a:off x="6096000" y="3155516"/>
            <a:ext cx="314037" cy="320964"/>
          </a:xfrm>
          <a:prstGeom prst="star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dirty="0"/>
              <a:t>2</a:t>
            </a:r>
            <a:endParaRPr lang="en-US" dirty="0"/>
          </a:p>
        </p:txBody>
      </p:sp>
      <p:sp>
        <p:nvSpPr>
          <p:cNvPr id="10" name="8-Point Star 9"/>
          <p:cNvSpPr/>
          <p:nvPr/>
        </p:nvSpPr>
        <p:spPr>
          <a:xfrm>
            <a:off x="8944603" y="2738582"/>
            <a:ext cx="314037" cy="320964"/>
          </a:xfrm>
          <a:prstGeom prst="star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dirty="0"/>
              <a:t>3</a:t>
            </a:r>
            <a:endParaRPr lang="en-US"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11" name="Slide Number Placeholder 10"/>
          <p:cNvSpPr>
            <a:spLocks noGrp="1"/>
          </p:cNvSpPr>
          <p:nvPr>
            <p:ph type="sldNum" sz="quarter" idx="12"/>
          </p:nvPr>
        </p:nvSpPr>
        <p:spPr/>
        <p:txBody>
          <a:bodyPr/>
          <a:lstStyle/>
          <a:p>
            <a:fld id="{10F5C151-A8EB-4626-B4DD-5FE94CC1E89B}" type="slidenum">
              <a:rPr lang="en-US" smtClean="0"/>
              <a:t>8</a:t>
            </a:fld>
            <a:endParaRPr lang="en-US"/>
          </a:p>
        </p:txBody>
      </p:sp>
    </p:spTree>
    <p:extLst>
      <p:ext uri="{BB962C8B-B14F-4D97-AF65-F5344CB8AC3E}">
        <p14:creationId xmlns:p14="http://schemas.microsoft.com/office/powerpoint/2010/main" val="61830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6. Plugin</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834103"/>
            <a:ext cx="5470525" cy="3189794"/>
          </a:xfrm>
        </p:spPr>
      </p:pic>
      <p:sp>
        <p:nvSpPr>
          <p:cNvPr id="5" name="Text Placeholder 4"/>
          <p:cNvSpPr>
            <a:spLocks noGrp="1"/>
          </p:cNvSpPr>
          <p:nvPr>
            <p:ph type="body" sz="half" idx="2"/>
          </p:nvPr>
        </p:nvSpPr>
        <p:spPr/>
        <p:txBody>
          <a:bodyPr>
            <a:normAutofit/>
          </a:bodyPr>
          <a:lstStyle/>
          <a:p>
            <a:pPr algn="l"/>
            <a:r>
              <a:rPr lang="vi-VN" sz="2000" dirty="0" smtClean="0"/>
              <a:t>Cài các chức năng cần thiết cho trang web</a:t>
            </a:r>
            <a:endParaRPr lang="en-US" sz="2000" dirty="0"/>
          </a:p>
        </p:txBody>
      </p:sp>
      <p:sp>
        <p:nvSpPr>
          <p:cNvPr id="3" name="Footer Placeholder 2"/>
          <p:cNvSpPr>
            <a:spLocks noGrp="1"/>
          </p:cNvSpPr>
          <p:nvPr>
            <p:ph type="ftr" sz="quarter" idx="11"/>
          </p:nvPr>
        </p:nvSpPr>
        <p:spPr/>
        <p:txBody>
          <a:bodyPr/>
          <a:lstStyle/>
          <a:p>
            <a:r>
              <a:rPr lang="en-US" smtClean="0"/>
              <a:t>Nhóm 6</a:t>
            </a:r>
            <a:endParaRPr lang="en-US"/>
          </a:p>
        </p:txBody>
      </p:sp>
      <p:sp>
        <p:nvSpPr>
          <p:cNvPr id="4" name="Slide Number Placeholder 3"/>
          <p:cNvSpPr>
            <a:spLocks noGrp="1"/>
          </p:cNvSpPr>
          <p:nvPr>
            <p:ph type="sldNum" sz="quarter" idx="12"/>
          </p:nvPr>
        </p:nvSpPr>
        <p:spPr/>
        <p:txBody>
          <a:bodyPr/>
          <a:lstStyle/>
          <a:p>
            <a:fld id="{10F5C151-A8EB-4626-B4DD-5FE94CC1E89B}" type="slidenum">
              <a:rPr lang="en-US" smtClean="0"/>
              <a:t>9</a:t>
            </a:fld>
            <a:endParaRPr lang="en-US"/>
          </a:p>
        </p:txBody>
      </p:sp>
    </p:spTree>
    <p:extLst>
      <p:ext uri="{BB962C8B-B14F-4D97-AF65-F5344CB8AC3E}">
        <p14:creationId xmlns:p14="http://schemas.microsoft.com/office/powerpoint/2010/main" val="4478767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216</TotalTime>
  <Words>816</Words>
  <Application>Microsoft Office PowerPoint</Application>
  <PresentationFormat>Widescreen</PresentationFormat>
  <Paragraphs>188</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Garamond</vt:lpstr>
      <vt:lpstr>Times New Roman</vt:lpstr>
      <vt:lpstr>Organic</vt:lpstr>
      <vt:lpstr>Báo Cáo Đồ Án</vt:lpstr>
      <vt:lpstr>Bố Cục</vt:lpstr>
      <vt:lpstr>Quản trị trong wordpress</vt:lpstr>
      <vt:lpstr>Posts</vt:lpstr>
      <vt:lpstr>Pages</vt:lpstr>
      <vt:lpstr>Media</vt:lpstr>
      <vt:lpstr>4. Widgets</vt:lpstr>
      <vt:lpstr>5. Menu</vt:lpstr>
      <vt:lpstr>6. Plugin</vt:lpstr>
      <vt:lpstr>7. Comments</vt:lpstr>
      <vt:lpstr>8. Users</vt:lpstr>
      <vt:lpstr>9. Tools</vt:lpstr>
      <vt:lpstr>10. Settings</vt:lpstr>
      <vt:lpstr>11. Customize</vt:lpstr>
      <vt:lpstr>Tạo website với wordpress</vt:lpstr>
      <vt:lpstr>Thêm danh mục</vt:lpstr>
      <vt:lpstr>Thêm danh mục vào menu</vt:lpstr>
      <vt:lpstr>Thêm bài viết</vt:lpstr>
      <vt:lpstr>Phát triển plugin</vt:lpstr>
      <vt:lpstr>Viết plugin hỗ trợ shortcode</vt:lpstr>
      <vt:lpstr>Kích hoạt plugin</vt:lpstr>
      <vt:lpstr>Tạo bài viết với shortcode</vt:lpstr>
      <vt:lpstr>Hiển thị bài viết với shortcode</vt:lpstr>
      <vt:lpstr>Phát triển theme</vt:lpstr>
      <vt:lpstr>Cấu trúc thư mục cơ bản của theme</vt:lpstr>
      <vt:lpstr>Thiết lập hiển thị trang</vt:lpstr>
      <vt:lpstr>Thiết lập file functions</vt:lpstr>
      <vt:lpstr>Gọi hàm hiển thị menu cho theme</vt:lpstr>
      <vt:lpstr>Đăng ký sử dụng menu trong dashboard</vt:lpstr>
      <vt:lpstr>Thêm chức năng tìm kiếm cho theme</vt:lpstr>
      <vt:lpstr>Bật tính năng edit logo header</vt:lpstr>
      <vt:lpstr>Vào dashboard để edit</vt:lpstr>
      <vt:lpstr>PowerPoint Presentation</vt:lpstr>
      <vt:lpstr>Tạo website bán hàng</vt:lpstr>
      <vt:lpstr>Trang chủ</vt:lpstr>
      <vt:lpstr>Header và banner</vt:lpstr>
      <vt:lpstr>Danh sách sản phẩm mới nhất</vt:lpstr>
      <vt:lpstr>Danh sách sản phẩm nổi bật</vt:lpstr>
      <vt:lpstr>Danh sách bài viết mới nhất</vt:lpstr>
      <vt:lpstr>Danh sách liên kết các trang mạng xã hội và top sản phẩm</vt:lpstr>
      <vt:lpstr>Footer</vt:lpstr>
      <vt:lpstr>Đăng nhập đăng ký</vt:lpstr>
      <vt:lpstr>Trang chi tiết sản phẩm</vt:lpstr>
      <vt:lpstr>Trang giỏ hàng</vt:lpstr>
      <vt:lpstr>Trang nhập thông tin cho đơn hàng</vt:lpstr>
      <vt:lpstr>Trang cửa hàng</vt:lpstr>
      <vt:lpstr>Trang about</vt:lpstr>
      <vt:lpstr>Trang liên hệ</vt:lpstr>
      <vt:lpstr>Trang kho hàng</vt:lpstr>
      <vt:lpstr>Trang bài viết</vt:lpstr>
      <vt:lpstr>Cảm ơn cô và các bạn đã theo dõi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TranCongHoa</dc:creator>
  <cp:lastModifiedBy>TranCongHoa</cp:lastModifiedBy>
  <cp:revision>48</cp:revision>
  <dcterms:created xsi:type="dcterms:W3CDTF">2020-12-25T07:56:12Z</dcterms:created>
  <dcterms:modified xsi:type="dcterms:W3CDTF">2020-12-25T13:30:51Z</dcterms:modified>
</cp:coreProperties>
</file>